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85" r:id="rId2"/>
    <p:sldId id="286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9" r:id="rId12"/>
    <p:sldId id="350" r:id="rId13"/>
    <p:sldId id="351" r:id="rId14"/>
    <p:sldId id="355" r:id="rId15"/>
    <p:sldId id="352" r:id="rId16"/>
    <p:sldId id="353" r:id="rId17"/>
    <p:sldId id="354" r:id="rId18"/>
    <p:sldId id="261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0C"/>
    <a:srgbClr val="BC4A04"/>
    <a:srgbClr val="D8F892"/>
    <a:srgbClr val="1E3E24"/>
    <a:srgbClr val="5C4E66"/>
    <a:srgbClr val="6B4950"/>
    <a:srgbClr val="9A6B75"/>
    <a:srgbClr val="FBCB8A"/>
    <a:srgbClr val="E25A5C"/>
    <a:srgbClr val="F1B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A8CF5-331E-4420-A3B4-1C3A3402DFCB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798C6-D9AE-4F00-9C1E-97A5014C529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30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950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437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671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197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576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12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046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506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30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218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244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932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F4EC-31E3-4F88-B86B-E736D3C8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C2FD5E-1A7B-488A-9D9E-A57827EF2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" y="0"/>
            <a:ext cx="12192000" cy="696296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757501-CF10-436C-862B-45DE9B2AECA2}"/>
              </a:ext>
            </a:extLst>
          </p:cNvPr>
          <p:cNvSpPr txBox="1">
            <a:spLocks/>
          </p:cNvSpPr>
          <p:nvPr/>
        </p:nvSpPr>
        <p:spPr>
          <a:xfrm>
            <a:off x="2747628" y="274638"/>
            <a:ext cx="6696744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dirty="0"/>
              <a:t>UBND QUẬN TÂN BÌNH</a:t>
            </a:r>
            <a:r>
              <a:rPr lang="vi-VN" sz="3200" b="1" dirty="0"/>
              <a:t/>
            </a:r>
            <a:br>
              <a:rPr lang="vi-VN" sz="3200" b="1" dirty="0"/>
            </a:br>
            <a:r>
              <a:rPr lang="vi-VN" sz="3200" b="1" dirty="0"/>
              <a:t>TRƯỜNG TIỂU HỌC CHI LĂNG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0355D-115E-43FC-935D-52567C44878C}"/>
              </a:ext>
            </a:extLst>
          </p:cNvPr>
          <p:cNvSpPr txBox="1"/>
          <p:nvPr/>
        </p:nvSpPr>
        <p:spPr>
          <a:xfrm>
            <a:off x="1775520" y="2060848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FF0000"/>
                </a:solidFill>
                <a:latin typeface="+mj-lt"/>
              </a:rPr>
              <a:t>BÀI GIẢNG</a:t>
            </a:r>
          </a:p>
          <a:p>
            <a:pPr algn="ctr"/>
            <a:r>
              <a:rPr lang="vi-VN" sz="8000" b="1" dirty="0">
                <a:solidFill>
                  <a:srgbClr val="0000FF"/>
                </a:solidFill>
                <a:latin typeface="+mj-lt"/>
              </a:rPr>
              <a:t>MÔN MĨ THUẬT 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 3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TUẦN 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5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3F89BA-BC9B-4A53-9B0C-D863C81458A9}"/>
              </a:ext>
            </a:extLst>
          </p:cNvPr>
          <p:cNvCxnSpPr>
            <a:cxnSpLocks/>
          </p:cNvCxnSpPr>
          <p:nvPr/>
        </p:nvCxnSpPr>
        <p:spPr>
          <a:xfrm>
            <a:off x="5159896" y="1412876"/>
            <a:ext cx="1656184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5440" y="-7303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HƯỚNG DẪN CÁCH VẼ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54276" y="4586622"/>
            <a:ext cx="5717921" cy="43704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2920" y="2536942"/>
            <a:ext cx="536063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ĐỀ TÀI NGÀY TẾT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9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616" y="5733256"/>
            <a:ext cx="7056784" cy="43704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2: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phát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mảng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chính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mảng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phu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̣.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1" t="24951" r="5031" b="8835"/>
          <a:stretch/>
        </p:blipFill>
        <p:spPr>
          <a:xfrm>
            <a:off x="2639616" y="548680"/>
            <a:ext cx="7056784" cy="4828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7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11624" y="5733256"/>
            <a:ext cx="7272808" cy="78175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3: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Tìm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hình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̃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phát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thảo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vào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mảng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chính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phu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hợp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t="24953" r="4315" b="6287"/>
          <a:stretch/>
        </p:blipFill>
        <p:spPr>
          <a:xfrm>
            <a:off x="2639616" y="476672"/>
            <a:ext cx="7344816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9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87688" y="5949280"/>
            <a:ext cx="6122640" cy="43704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4: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̃ chi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tiết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hoàn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chỉnh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hình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7" t="21133" r="4315" b="7561"/>
          <a:stretch/>
        </p:blipFill>
        <p:spPr>
          <a:xfrm>
            <a:off x="2567608" y="548680"/>
            <a:ext cx="7344816" cy="5077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2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t="22406" r="4315" b="7560"/>
          <a:stretch/>
        </p:blipFill>
        <p:spPr>
          <a:xfrm>
            <a:off x="2639616" y="548680"/>
            <a:ext cx="6840760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11824" y="5877272"/>
            <a:ext cx="2808312" cy="43704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̃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màu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792" y="-63416"/>
            <a:ext cx="2881536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 VẼ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445653" y="1143192"/>
            <a:ext cx="151216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ĐỀ TÀI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NGÀY TẾT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389261" y="1744373"/>
            <a:ext cx="432048" cy="367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9269806" y="3287851"/>
            <a:ext cx="373031" cy="367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5879976" y="4594293"/>
            <a:ext cx="576064" cy="367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1" t="24951" r="5031" b="8835"/>
          <a:stretch/>
        </p:blipFill>
        <p:spPr>
          <a:xfrm>
            <a:off x="4252749" y="985574"/>
            <a:ext cx="2754849" cy="1884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ight Arrow 18"/>
          <p:cNvSpPr/>
          <p:nvPr/>
        </p:nvSpPr>
        <p:spPr>
          <a:xfrm>
            <a:off x="7309191" y="1764643"/>
            <a:ext cx="432048" cy="367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t="24953" r="4315" b="6287"/>
          <a:stretch/>
        </p:blipFill>
        <p:spPr>
          <a:xfrm>
            <a:off x="7968208" y="985574"/>
            <a:ext cx="2976228" cy="1954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t="24953" r="4315" b="6287"/>
          <a:stretch/>
        </p:blipFill>
        <p:spPr>
          <a:xfrm>
            <a:off x="7525215" y="3989484"/>
            <a:ext cx="2959851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t="22406" r="4315" b="7560"/>
          <a:stretch/>
        </p:blipFill>
        <p:spPr>
          <a:xfrm>
            <a:off x="1559496" y="3751403"/>
            <a:ext cx="3238534" cy="2420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4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720" y="-20041"/>
            <a:ext cx="52578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THAM KHẢO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39" y="3933056"/>
            <a:ext cx="4241562" cy="2746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11453" y="290709"/>
            <a:ext cx="2603727" cy="4248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40290" y="3145233"/>
            <a:ext cx="2746052" cy="4321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65" y="1113304"/>
            <a:ext cx="4250136" cy="2603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899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5440" y="764704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III: THỰC HÀNH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7590" y="3140968"/>
            <a:ext cx="10285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altLang="en-US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310426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2060848"/>
            <a:ext cx="10657184" cy="1863080"/>
          </a:xfrm>
        </p:spPr>
        <p:txBody>
          <a:bodyPr>
            <a:noAutofit/>
          </a:bodyPr>
          <a:lstStyle/>
          <a:p>
            <a:pPr algn="ctr"/>
            <a:r>
              <a:rPr lang="vi-VN" sz="8000" b="1" dirty="0">
                <a:solidFill>
                  <a:schemeClr val="accent1">
                    <a:lumMod val="75000"/>
                  </a:schemeClr>
                </a:solidFill>
              </a:rPr>
              <a:t>chúc các em </a:t>
            </a:r>
            <a:br>
              <a:rPr lang="vi-VN" sz="8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8000" b="1" dirty="0">
                <a:solidFill>
                  <a:schemeClr val="accent1">
                    <a:lumMod val="75000"/>
                  </a:schemeClr>
                </a:solidFill>
              </a:rPr>
              <a:t>hoàn thành bài tốt</a:t>
            </a:r>
          </a:p>
        </p:txBody>
      </p:sp>
      <p:pic>
        <p:nvPicPr>
          <p:cNvPr id="4" name="Content Placeholder 3" descr="1269333669_470x353_windmills-watercolor-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3" name="TextBox 2"/>
          <p:cNvSpPr txBox="1"/>
          <p:nvPr/>
        </p:nvSpPr>
        <p:spPr>
          <a:xfrm>
            <a:off x="1775520" y="2204864"/>
            <a:ext cx="9577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CHÚC CÁC EM</a:t>
            </a:r>
          </a:p>
          <a:p>
            <a:pPr algn="ctr"/>
            <a:r>
              <a:rPr lang="vi-VN" sz="60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HOÀN THÀNH BÀI TỐT</a:t>
            </a:r>
            <a:endParaRPr lang="vi-VN" sz="60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E1F0498-39C2-40D6-847D-B1F5A940B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" y="0"/>
            <a:ext cx="12192000" cy="6840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50355D-115E-43FC-935D-52567C44878C}"/>
              </a:ext>
            </a:extLst>
          </p:cNvPr>
          <p:cNvSpPr txBox="1"/>
          <p:nvPr/>
        </p:nvSpPr>
        <p:spPr>
          <a:xfrm>
            <a:off x="1783788" y="908720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8000" b="1" dirty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TRANH ĐỀ TÀI TỰ DO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5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34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TÌM VÀ CHỌN NỘI DUNG ĐỀ TÀI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77125" y="2793939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36160" y="3568998"/>
            <a:ext cx="417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024786" y="4212965"/>
            <a:ext cx="5695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536160" y="4943591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7688" y="1062521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HÃY TRẢ LỜI NHỮNG CÂU HỎI SAU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631841"/>
            <a:ext cx="3674198" cy="2394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/>
          <a:stretch/>
        </p:blipFill>
        <p:spPr>
          <a:xfrm rot="16200000">
            <a:off x="3557104" y="2916820"/>
            <a:ext cx="3925662" cy="2592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214758"/>
            <a:ext cx="3674198" cy="2372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6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76120" y="1484784"/>
            <a:ext cx="44644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tài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Tết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cầm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đèn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dưới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ánh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ảnh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chính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̉,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ảnh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̣ là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cảnh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cối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sắc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dạng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́.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TÌM VÀ CHỌN NỘI DUNG ĐỀ TÀI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823269"/>
            <a:ext cx="5832648" cy="4159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888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34200" y="1770338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tài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trường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ảnh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chính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̉,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ảnh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̣ là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mặt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trời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sắc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hài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hòa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TÌM VÀ CHỌN NỘI DUNG ĐỀ TÀI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652985"/>
            <a:ext cx="5616624" cy="4205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0703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23992" y="2348880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tài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dung.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ảnh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chính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sắc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dạng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hiện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đặc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biểu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cảm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TÌM VÀ CHỌN NỘI DUNG ĐỀ TÀI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/>
          <a:stretch/>
        </p:blipFill>
        <p:spPr>
          <a:xfrm rot="16200000">
            <a:off x="1067660" y="2240866"/>
            <a:ext cx="5016120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0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59496" y="18864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TÌM VÀ CHỌN NỘI DUNG ĐỀ TÀI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472" y="2420888"/>
            <a:ext cx="10009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HÃY KỂ MỘT SỐ ĐỀ TÀI MÀ EM THÍCH NHẤT</a:t>
            </a:r>
            <a:endParaRPr lang="vi-V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196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-120771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NGOÀI RA CÒN NHỮNG ĐỀ TÀI: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5" y="3921312"/>
            <a:ext cx="3382585" cy="231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43472" y="3257226"/>
            <a:ext cx="3124200" cy="38779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Đề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tài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Vui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chơi</a:t>
            </a:r>
            <a:endParaRPr lang="en-US" altLang="vi-V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75757" y="6310923"/>
            <a:ext cx="2072683" cy="38779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Đề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tài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Lê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̃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hội</a:t>
            </a:r>
            <a:endParaRPr lang="en-US" altLang="vi-V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335408" y="3296974"/>
            <a:ext cx="2661606" cy="38779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Đề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tài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Trồng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endParaRPr lang="en-US" altLang="vi-V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104112" y="6237312"/>
            <a:ext cx="3124200" cy="38779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Đề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tài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Học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tập</a:t>
            </a:r>
            <a:endParaRPr lang="en-US" altLang="vi-V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 descr="1702200913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7" y="3921311"/>
            <a:ext cx="3425284" cy="2389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18" y="1079376"/>
            <a:ext cx="3442823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3" descr="IMG1061A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953591" y="1047116"/>
            <a:ext cx="3457259" cy="2249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54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664" y="1772816"/>
            <a:ext cx="648072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Đề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tài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vẽ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tranh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rất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phong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phú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như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Bác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thiếu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altLang="vi-VN" b="1" dirty="0">
              <a:solidFill>
                <a:srgbClr val="B10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ước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vi-VN" b="1" dirty="0">
              <a:solidFill>
                <a:srgbClr val="B10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đình</a:t>
            </a:r>
            <a:endParaRPr lang="en-US" altLang="vi-VN" b="1" dirty="0">
              <a:solidFill>
                <a:srgbClr val="B10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altLang="vi-VN" b="1" dirty="0">
              <a:solidFill>
                <a:srgbClr val="B10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20-11,…</a:t>
            </a:r>
            <a:endParaRPr lang="en-US" altLang="vi-VN" dirty="0">
              <a:solidFill>
                <a:srgbClr val="B10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9932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6306</TotalTime>
  <Words>442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I: TÌM VÀ CHỌN NỘI DUNG ĐỀ TÀI</vt:lpstr>
      <vt:lpstr>I: TÌM VÀ CHỌN NỘI DUNG ĐỀ TÀI</vt:lpstr>
      <vt:lpstr>I: TÌM VÀ CHỌN NỘI DUNG ĐỀ TÀI</vt:lpstr>
      <vt:lpstr>I: TÌM VÀ CHỌN NỘI DUNG ĐỀ TÀI</vt:lpstr>
      <vt:lpstr>I: TÌM VÀ CHỌN NỘI DUNG ĐỀ TÀI</vt:lpstr>
      <vt:lpstr>NGOÀI RA CÒN NHỮNG ĐỀ TÀI:</vt:lpstr>
      <vt:lpstr>Kết luận</vt:lpstr>
      <vt:lpstr>II: HƯỚNG DẪN CÁCH VẼ</vt:lpstr>
      <vt:lpstr>PowerPoint Presentation</vt:lpstr>
      <vt:lpstr>PowerPoint Presentation</vt:lpstr>
      <vt:lpstr>PowerPoint Presentation</vt:lpstr>
      <vt:lpstr>PowerPoint Presentation</vt:lpstr>
      <vt:lpstr>CÁCH VẼ</vt:lpstr>
      <vt:lpstr>BÀI THAM KHẢO</vt:lpstr>
      <vt:lpstr>III: THỰC HÀNH</vt:lpstr>
      <vt:lpstr>chúc các em  hoàn thành bài tốt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CHI LĂNG</dc:title>
  <dc:creator>My PC</dc:creator>
  <cp:lastModifiedBy>My PC</cp:lastModifiedBy>
  <cp:revision>403</cp:revision>
  <dcterms:created xsi:type="dcterms:W3CDTF">2020-04-13T05:57:29Z</dcterms:created>
  <dcterms:modified xsi:type="dcterms:W3CDTF">2021-05-12T17:03:44Z</dcterms:modified>
</cp:coreProperties>
</file>